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90" r:id="rId4"/>
  </p:sldMasterIdLst>
  <p:notesMasterIdLst>
    <p:notesMasterId r:id="rId11"/>
  </p:notesMasterIdLst>
  <p:handoutMasterIdLst>
    <p:handoutMasterId r:id="rId12"/>
  </p:handoutMasterIdLst>
  <p:sldIdLst>
    <p:sldId id="257" r:id="rId5"/>
    <p:sldId id="260" r:id="rId6"/>
    <p:sldId id="265" r:id="rId7"/>
    <p:sldId id="266" r:id="rId8"/>
    <p:sldId id="267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飲料" id="{5FDF6A80-E6B3-424E-98EC-AD8AA520B0FE}">
          <p14:sldIdLst>
            <p14:sldId id="257"/>
            <p14:sldId id="260"/>
            <p14:sldId id="265"/>
            <p14:sldId id="266"/>
            <p14:sldId id="267"/>
            <p14:sldId id="2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作者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35491" autoAdjust="0"/>
  </p:normalViewPr>
  <p:slideViewPr>
    <p:cSldViewPr snapToGrid="0">
      <p:cViewPr varScale="1">
        <p:scale>
          <a:sx n="71" d="100"/>
          <a:sy n="71" d="100"/>
        </p:scale>
        <p:origin x="66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頭佔位符 1">
            <a:extLst>
              <a:ext uri="{FF2B5EF4-FFF2-40B4-BE49-F238E27FC236}">
                <a16:creationId xmlns:a16="http://schemas.microsoft.com/office/drawing/2014/main" id="{3CDCA2A3-F02F-43DD-B995-C628357184E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dirty="0"/>
          </a:p>
        </p:txBody>
      </p:sp>
      <p:sp>
        <p:nvSpPr>
          <p:cNvPr id="3" name="日期佔位符 2">
            <a:extLst>
              <a:ext uri="{FF2B5EF4-FFF2-40B4-BE49-F238E27FC236}">
                <a16:creationId xmlns:a16="http://schemas.microsoft.com/office/drawing/2014/main" id="{95A7F44F-B779-40F2-A987-35F5E4B8083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3FB24C-FAC5-48DD-A759-0E6E3DBF2171}" type="datetimeFigureOut">
              <a:rPr lang="zh-TW" altLang="en-US"/>
              <a:pPr/>
              <a:t>2022/6/8</a:t>
            </a:fld>
            <a:endParaRPr lang="zh-TW" dirty="0"/>
          </a:p>
        </p:txBody>
      </p:sp>
      <p:sp>
        <p:nvSpPr>
          <p:cNvPr id="4" name="頁腳佔位符 3">
            <a:extLst>
              <a:ext uri="{FF2B5EF4-FFF2-40B4-BE49-F238E27FC236}">
                <a16:creationId xmlns:a16="http://schemas.microsoft.com/office/drawing/2014/main" id="{4B3D023B-8C73-443B-8115-26B84EC1296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dirty="0"/>
          </a:p>
        </p:txBody>
      </p:sp>
      <p:sp>
        <p:nvSpPr>
          <p:cNvPr id="5" name="幻燈片編號佔位符 4">
            <a:extLst>
              <a:ext uri="{FF2B5EF4-FFF2-40B4-BE49-F238E27FC236}">
                <a16:creationId xmlns:a16="http://schemas.microsoft.com/office/drawing/2014/main" id="{EC6CD403-C9D6-4925-9686-13F54E47A48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72843E-CDD4-43DA-8064-E10F1D115064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15744906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頭佔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dirty="0"/>
          </a:p>
        </p:txBody>
      </p:sp>
      <p:sp>
        <p:nvSpPr>
          <p:cNvPr id="3" name="日期佔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3FB24C-FAC5-48DD-A759-0E6E3DBF2171}" type="datetimeFigureOut">
              <a:rPr lang="zh-TW" altLang="en-US" smtClean="0"/>
              <a:pPr/>
              <a:t>2022/6/8</a:t>
            </a:fld>
            <a:endParaRPr lang="zh-TW" dirty="0"/>
          </a:p>
        </p:txBody>
      </p:sp>
      <p:sp>
        <p:nvSpPr>
          <p:cNvPr id="4" name="幻燈片圖像佔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dirty="0"/>
          </a:p>
        </p:txBody>
      </p:sp>
      <p:sp>
        <p:nvSpPr>
          <p:cNvPr id="5" name="註釋佔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/>
              <a:t>編輯主文字樣式</a:t>
            </a:r>
          </a:p>
          <a:p>
            <a:pPr lvl="1"/>
            <a:r>
              <a:rPr lang="zh-TW"/>
              <a:t>第二級</a:t>
            </a:r>
          </a:p>
          <a:p>
            <a:pPr lvl="2"/>
            <a:r>
              <a:rPr lang="zh-TW"/>
              <a:t>第三級</a:t>
            </a:r>
          </a:p>
          <a:p>
            <a:pPr lvl="3"/>
            <a:r>
              <a:rPr lang="zh-TW"/>
              <a:t>第四級</a:t>
            </a:r>
          </a:p>
          <a:p>
            <a:pPr lvl="4"/>
            <a:r>
              <a:rPr lang="zh-TW"/>
              <a:t>第五級</a:t>
            </a:r>
          </a:p>
        </p:txBody>
      </p:sp>
      <p:sp>
        <p:nvSpPr>
          <p:cNvPr id="6" name="頁腳佔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dirty="0"/>
          </a:p>
        </p:txBody>
      </p:sp>
      <p:sp>
        <p:nvSpPr>
          <p:cNvPr id="7" name="幻燈片編號佔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AF2BEE-7A33-40B8-B75A-3472341FE977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3707186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燈片圖像佔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註釋佔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4" name="幻燈片編號佔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AF2BEE-7A33-40B8-B75A-3472341FE977}" type="slidenum">
              <a:rPr lang="zh-TW" smtClean="0"/>
              <a:t>1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3884081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B24C-FAC5-48DD-A759-0E6E3DBF2171}" type="datetimeFigureOut">
              <a:rPr lang="zh-TW" altLang="en-US" smtClean="0"/>
              <a:pPr/>
              <a:t>2022/6/8</a:t>
            </a:fld>
            <a:endParaRPr lang="zh-TW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zh-TW" smtClean="0"/>
              <a:pPr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3444891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B24C-FAC5-48DD-A759-0E6E3DBF2171}" type="datetimeFigureOut">
              <a:rPr lang="zh-TW" altLang="en-US" smtClean="0"/>
              <a:pPr/>
              <a:t>2022/6/8</a:t>
            </a:fld>
            <a:endParaRPr lang="zh-TW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zh-TW" smtClean="0"/>
              <a:pPr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693541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B24C-FAC5-48DD-A759-0E6E3DBF2171}" type="datetimeFigureOut">
              <a:rPr lang="zh-TW" altLang="en-US" smtClean="0"/>
              <a:pPr/>
              <a:t>2022/6/8</a:t>
            </a:fld>
            <a:endParaRPr lang="zh-TW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zh-TW" smtClean="0"/>
              <a:pPr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4795251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B24C-FAC5-48DD-A759-0E6E3DBF2171}" type="datetimeFigureOut">
              <a:rPr lang="zh-TW" altLang="en-US" smtClean="0"/>
              <a:pPr/>
              <a:t>2022/6/8</a:t>
            </a:fld>
            <a:endParaRPr lang="zh-TW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zh-TW" smtClean="0"/>
              <a:pPr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5325571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B24C-FAC5-48DD-A759-0E6E3DBF2171}" type="datetimeFigureOut">
              <a:rPr lang="zh-TW" altLang="en-US" smtClean="0"/>
              <a:pPr/>
              <a:t>2022/6/8</a:t>
            </a:fld>
            <a:endParaRPr lang="zh-TW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zh-TW" smtClean="0"/>
              <a:pPr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30380978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B24C-FAC5-48DD-A759-0E6E3DBF2171}" type="datetimeFigureOut">
              <a:rPr lang="zh-TW" altLang="en-US" smtClean="0"/>
              <a:pPr/>
              <a:t>2022/6/8</a:t>
            </a:fld>
            <a:endParaRPr lang="zh-TW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zh-TW" smtClean="0"/>
              <a:pPr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44030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B24C-FAC5-48DD-A759-0E6E3DBF2171}" type="datetimeFigureOut">
              <a:rPr lang="zh-TW" altLang="en-US" smtClean="0"/>
              <a:pPr/>
              <a:t>2022/6/8</a:t>
            </a:fld>
            <a:endParaRPr lang="zh-TW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zh-TW" smtClean="0"/>
              <a:pPr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785012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B24C-FAC5-48DD-A759-0E6E3DBF2171}" type="datetimeFigureOut">
              <a:rPr lang="zh-TW" altLang="en-US" smtClean="0"/>
              <a:pPr/>
              <a:t>2022/6/8</a:t>
            </a:fld>
            <a:endParaRPr lang="zh-TW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zh-TW" smtClean="0"/>
              <a:pPr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4221003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B24C-FAC5-48DD-A759-0E6E3DBF2171}" type="datetimeFigureOut">
              <a:rPr lang="zh-TW" altLang="en-US" smtClean="0"/>
              <a:pPr/>
              <a:t>2022/6/8</a:t>
            </a:fld>
            <a:endParaRPr lang="zh-TW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zh-TW" smtClean="0"/>
              <a:pPr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3903599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B24C-FAC5-48DD-A759-0E6E3DBF2171}" type="datetimeFigureOut">
              <a:rPr lang="zh-TW" altLang="en-US" smtClean="0"/>
              <a:pPr/>
              <a:t>2022/6/8</a:t>
            </a:fld>
            <a:endParaRPr lang="zh-TW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zh-TW" smtClean="0"/>
              <a:pPr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674712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B24C-FAC5-48DD-A759-0E6E3DBF2171}" type="datetimeFigureOut">
              <a:rPr lang="zh-TW" altLang="en-US" smtClean="0"/>
              <a:pPr/>
              <a:t>2022/6/8</a:t>
            </a:fld>
            <a:endParaRPr lang="zh-TW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zh-TW" smtClean="0"/>
              <a:pPr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1836030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B24C-FAC5-48DD-A759-0E6E3DBF2171}" type="datetimeFigureOut">
              <a:rPr lang="zh-TW" altLang="en-US" smtClean="0"/>
              <a:pPr/>
              <a:t>2022/6/8</a:t>
            </a:fld>
            <a:endParaRPr lang="zh-TW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zh-TW" smtClean="0"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1869010329"/>
      </p:ext>
    </p:extLst>
  </p:cSld>
  <p:clrMapOvr>
    <a:masterClrMapping/>
  </p:clrMapOvr>
  <p:transition spd="slow">
    <p:wheel spokes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3FB24C-FAC5-48DD-A759-0E6E3DBF2171}" type="datetimeFigureOut">
              <a:rPr lang="zh-TW" altLang="en-US" smtClean="0"/>
              <a:pPr/>
              <a:t>2022/6/8</a:t>
            </a:fld>
            <a:endParaRPr lang="zh-TW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zh-TW" smtClean="0"/>
              <a:pPr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324078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8A3FB24C-FAC5-48DD-A759-0E6E3DBF2171}" type="datetimeFigureOut">
              <a:rPr lang="zh-TW" altLang="en-US" smtClean="0"/>
              <a:pPr/>
              <a:t>2022/6/8</a:t>
            </a:fld>
            <a:endParaRPr lang="zh-TW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zh-TW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4FAB73BC-B049-4115-A692-8D63A059BFB8}" type="slidenum">
              <a:rPr lang="zh-TW" smtClean="0"/>
              <a:pPr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3564205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zh-TW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8A3FB24C-FAC5-48DD-A759-0E6E3DBF2171}" type="datetimeFigureOut">
              <a:rPr lang="zh-TW" altLang="en-US" smtClean="0"/>
              <a:pPr/>
              <a:t>2022/6/8</a:t>
            </a:fld>
            <a:endParaRPr lang="zh-TW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zh-TW" smtClean="0"/>
              <a:pPr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7513981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</p:sldLayoutIdLst>
  <p:transition spd="slow">
    <p:wheel spokes="1"/>
  </p:transition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tint val="98000"/>
              </a:schemeClr>
              <a:schemeClr val="bg2">
                <a:tint val="99000"/>
                <a:shade val="96000"/>
                <a:satMod val="105000"/>
              </a:schemeClr>
            </a:duotone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 descr="有西瓜和檸檬的飲料">
            <a:extLst>
              <a:ext uri="{FF2B5EF4-FFF2-40B4-BE49-F238E27FC236}">
                <a16:creationId xmlns:a16="http://schemas.microsoft.com/office/drawing/2014/main" id="{F01EAE3E-9DA8-43E7-B413-4FDD60D9A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7854" b="785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911070" y="2405604"/>
            <a:ext cx="8369860" cy="2046792"/>
          </a:xfrm>
          <a:solidFill>
            <a:schemeClr val="bg1"/>
          </a:solidFill>
        </p:spPr>
        <p:txBody>
          <a:bodyPr anchor="ctr">
            <a:normAutofit/>
          </a:bodyPr>
          <a:lstStyle/>
          <a:p>
            <a:pPr algn="ctr"/>
            <a:r>
              <a:rPr lang="zh-TW" altLang="en-US" b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飲料</a:t>
            </a:r>
            <a:endParaRPr lang="zh-TW" b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29C8630-83A5-4C72-9C0A-FF6A68CF77C3}"/>
              </a:ext>
            </a:extLst>
          </p:cNvPr>
          <p:cNvSpPr txBox="1"/>
          <p:nvPr/>
        </p:nvSpPr>
        <p:spPr>
          <a:xfrm>
            <a:off x="4933823" y="3940695"/>
            <a:ext cx="2324354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ctr"/>
            <a:r>
              <a:rPr lang="en-US" altLang="zh-TW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www.drinkeflyapp.com</a:t>
            </a:r>
            <a:endParaRPr lang="zh-TW" alt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4566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82894D-48D3-4A3E-AA85-7A2E4FDA5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4176"/>
            <a:ext cx="4595150" cy="15087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zh-TW" altLang="en-US" cap="none" dirty="0"/>
              <a:t>珍珠奶茶</a:t>
            </a:r>
            <a:endParaRPr lang="zh-TW" cap="none" dirty="0"/>
          </a:p>
        </p:txBody>
      </p:sp>
      <p:sp>
        <p:nvSpPr>
          <p:cNvPr id="3" name="內容佔位符 2">
            <a:extLst>
              <a:ext uri="{FF2B5EF4-FFF2-40B4-BE49-F238E27FC236}">
                <a16:creationId xmlns:a16="http://schemas.microsoft.com/office/drawing/2014/main" id="{C9F50F4B-E8D2-4D99-91DA-416DC0DFF8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9236" y="2077112"/>
            <a:ext cx="3676678" cy="42062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zh-TW" altLang="en-US" sz="2800" dirty="0"/>
              <a:t>售價：</a:t>
            </a:r>
            <a:r>
              <a:rPr lang="en-US" altLang="zh-TW" sz="2800" dirty="0"/>
              <a:t>50</a:t>
            </a:r>
            <a:r>
              <a:rPr lang="zh-TW" altLang="en-US" sz="2800" dirty="0"/>
              <a:t>元</a:t>
            </a:r>
            <a:endParaRPr lang="en-US" altLang="zh-TW" sz="2800" dirty="0"/>
          </a:p>
        </p:txBody>
      </p:sp>
      <p:sp>
        <p:nvSpPr>
          <p:cNvPr id="4" name="長方形 3">
            <a:extLst>
              <a:ext uri="{FF2B5EF4-FFF2-40B4-BE49-F238E27FC236}">
                <a16:creationId xmlns:a16="http://schemas.microsoft.com/office/drawing/2014/main" id="{567D1C49-92E9-4253-98BE-1DE2149AC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95150" y="0"/>
            <a:ext cx="759685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dirty="0"/>
          </a:p>
        </p:txBody>
      </p:sp>
      <p:pic>
        <p:nvPicPr>
          <p:cNvPr id="6" name="內容佔位符 5" descr="三杯珍珠奶茶">
            <a:extLst>
              <a:ext uri="{FF2B5EF4-FFF2-40B4-BE49-F238E27FC236}">
                <a16:creationId xmlns:a16="http://schemas.microsoft.com/office/drawing/2014/main" id="{CE4D08F4-1298-4224-BEB8-F19819E9A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5277576" y="1321068"/>
            <a:ext cx="6253183" cy="417441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5666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82894D-48D3-4A3E-AA85-7A2E4FDA5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4176"/>
            <a:ext cx="4595150" cy="15087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zh-TW" altLang="en-US" cap="none" dirty="0"/>
              <a:t>金萱青茶</a:t>
            </a:r>
            <a:endParaRPr lang="zh-TW" cap="none" dirty="0"/>
          </a:p>
        </p:txBody>
      </p:sp>
      <p:sp>
        <p:nvSpPr>
          <p:cNvPr id="3" name="內容佔位符 2">
            <a:extLst>
              <a:ext uri="{FF2B5EF4-FFF2-40B4-BE49-F238E27FC236}">
                <a16:creationId xmlns:a16="http://schemas.microsoft.com/office/drawing/2014/main" id="{C9F50F4B-E8D2-4D99-91DA-416DC0DFF8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9236" y="2077112"/>
            <a:ext cx="3676678" cy="42062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zh-TW" altLang="en-US" sz="2800" dirty="0"/>
              <a:t>售價：</a:t>
            </a:r>
            <a:r>
              <a:rPr lang="en-US" altLang="zh-TW" sz="2800" dirty="0"/>
              <a:t>35</a:t>
            </a:r>
            <a:r>
              <a:rPr lang="zh-TW" altLang="en-US" sz="2800" dirty="0"/>
              <a:t>元</a:t>
            </a:r>
            <a:endParaRPr lang="zh-TW" sz="2800" dirty="0"/>
          </a:p>
        </p:txBody>
      </p:sp>
      <p:sp>
        <p:nvSpPr>
          <p:cNvPr id="4" name="長方形 3">
            <a:extLst>
              <a:ext uri="{FF2B5EF4-FFF2-40B4-BE49-F238E27FC236}">
                <a16:creationId xmlns:a16="http://schemas.microsoft.com/office/drawing/2014/main" id="{567D1C49-92E9-4253-98BE-1DE2149AC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95150" y="0"/>
            <a:ext cx="759685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dirty="0"/>
          </a:p>
        </p:txBody>
      </p:sp>
      <p:pic>
        <p:nvPicPr>
          <p:cNvPr id="6" name="內容佔位符 5" descr="櫃臺上的香料罐">
            <a:extLst>
              <a:ext uri="{FF2B5EF4-FFF2-40B4-BE49-F238E27FC236}">
                <a16:creationId xmlns:a16="http://schemas.microsoft.com/office/drawing/2014/main" id="{CE4D08F4-1298-4224-BEB8-F19819E9A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5273355" y="1321578"/>
            <a:ext cx="6261625" cy="417339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52360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82894D-48D3-4A3E-AA85-7A2E4FDA5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4176"/>
            <a:ext cx="4595150" cy="15087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zh-TW" altLang="en-US" cap="none" dirty="0"/>
              <a:t>抹茶拿鐵</a:t>
            </a:r>
            <a:endParaRPr lang="zh-TW" cap="none" dirty="0"/>
          </a:p>
        </p:txBody>
      </p:sp>
      <p:sp>
        <p:nvSpPr>
          <p:cNvPr id="3" name="內容佔位符 2">
            <a:extLst>
              <a:ext uri="{FF2B5EF4-FFF2-40B4-BE49-F238E27FC236}">
                <a16:creationId xmlns:a16="http://schemas.microsoft.com/office/drawing/2014/main" id="{C9F50F4B-E8D2-4D99-91DA-416DC0DFF8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9236" y="2077112"/>
            <a:ext cx="3676678" cy="42062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zh-TW" altLang="en-US" sz="2800" dirty="0"/>
              <a:t>售價：</a:t>
            </a:r>
            <a:r>
              <a:rPr lang="en-US" altLang="zh-TW" sz="2800" dirty="0"/>
              <a:t>70</a:t>
            </a:r>
            <a:r>
              <a:rPr lang="zh-TW" altLang="en-US" sz="2800" dirty="0"/>
              <a:t>元</a:t>
            </a:r>
            <a:endParaRPr lang="zh-TW" sz="2800" dirty="0"/>
          </a:p>
        </p:txBody>
      </p:sp>
      <p:sp>
        <p:nvSpPr>
          <p:cNvPr id="4" name="長方形 3">
            <a:extLst>
              <a:ext uri="{FF2B5EF4-FFF2-40B4-BE49-F238E27FC236}">
                <a16:creationId xmlns:a16="http://schemas.microsoft.com/office/drawing/2014/main" id="{567D1C49-92E9-4253-98BE-1DE2149AC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95150" y="0"/>
            <a:ext cx="759685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dirty="0"/>
          </a:p>
        </p:txBody>
      </p:sp>
      <p:pic>
        <p:nvPicPr>
          <p:cNvPr id="6" name="內容佔位符 5" descr="抹茶和器具">
            <a:extLst>
              <a:ext uri="{FF2B5EF4-FFF2-40B4-BE49-F238E27FC236}">
                <a16:creationId xmlns:a16="http://schemas.microsoft.com/office/drawing/2014/main" id="{CE4D08F4-1298-4224-BEB8-F19819E9AF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/>
          <a:stretch/>
        </p:blipFill>
        <p:spPr>
          <a:xfrm>
            <a:off x="5290463" y="1329375"/>
            <a:ext cx="6227408" cy="415780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9015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F437A1D8-87FD-4973-8B21-55DEE0DF6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品項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A313B74-1B7C-44F1-AF08-C0C5F88BC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珍珠奶茶</a:t>
            </a:r>
            <a:endParaRPr lang="en-US" altLang="zh-TW" dirty="0"/>
          </a:p>
          <a:p>
            <a:r>
              <a:rPr lang="zh-TW" altLang="en-US" dirty="0"/>
              <a:t>金萱青茶</a:t>
            </a:r>
            <a:endParaRPr lang="en-US" altLang="zh-TW" dirty="0"/>
          </a:p>
          <a:p>
            <a:r>
              <a:rPr lang="zh-TW" altLang="en-US" dirty="0"/>
              <a:t>抹茶拿鐵</a:t>
            </a:r>
          </a:p>
        </p:txBody>
      </p:sp>
    </p:spTree>
    <p:extLst>
      <p:ext uri="{BB962C8B-B14F-4D97-AF65-F5344CB8AC3E}">
        <p14:creationId xmlns:p14="http://schemas.microsoft.com/office/powerpoint/2010/main" val="2570481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5000"/>
                <a:lumOff val="95000"/>
              </a:schemeClr>
            </a:gs>
            <a:gs pos="74000">
              <a:schemeClr val="accent2">
                <a:lumMod val="45000"/>
                <a:lumOff val="55000"/>
              </a:schemeClr>
            </a:gs>
            <a:gs pos="83000">
              <a:schemeClr val="accent2">
                <a:lumMod val="45000"/>
                <a:lumOff val="55000"/>
              </a:schemeClr>
            </a:gs>
            <a:gs pos="100000">
              <a:schemeClr val="accent2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F81682-7F97-4A9B-8B52-DD0384A99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工作人員</a:t>
            </a:r>
            <a:endParaRPr lang="zh-TW" dirty="0"/>
          </a:p>
        </p:txBody>
      </p:sp>
      <p:sp>
        <p:nvSpPr>
          <p:cNvPr id="19" name="內容版面配置區 18">
            <a:extLst>
              <a:ext uri="{FF2B5EF4-FFF2-40B4-BE49-F238E27FC236}">
                <a16:creationId xmlns:a16="http://schemas.microsoft.com/office/drawing/2014/main" id="{1051BE2D-B9C3-AFD9-07CE-45F65B61A39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TW" sz="2400" dirty="0">
                <a:solidFill>
                  <a:schemeClr val="bg1"/>
                </a:solidFill>
              </a:rPr>
              <a:t>Sally</a:t>
            </a:r>
          </a:p>
          <a:p>
            <a:r>
              <a:rPr lang="en-US" altLang="zh-TW" sz="2400" dirty="0">
                <a:solidFill>
                  <a:schemeClr val="bg1"/>
                </a:solidFill>
              </a:rPr>
              <a:t>Una</a:t>
            </a:r>
          </a:p>
          <a:p>
            <a:r>
              <a:rPr lang="en-US" altLang="zh-TW" sz="2400" dirty="0">
                <a:solidFill>
                  <a:schemeClr val="bg1"/>
                </a:solidFill>
              </a:rPr>
              <a:t>Roy</a:t>
            </a:r>
          </a:p>
          <a:p>
            <a:endParaRPr lang="zh-TW" altLang="en-US" dirty="0"/>
          </a:p>
        </p:txBody>
      </p:sp>
      <p:sp>
        <p:nvSpPr>
          <p:cNvPr id="20" name="內容版面配置區 19">
            <a:extLst>
              <a:ext uri="{FF2B5EF4-FFF2-40B4-BE49-F238E27FC236}">
                <a16:creationId xmlns:a16="http://schemas.microsoft.com/office/drawing/2014/main" id="{A2215AB6-C080-6674-A650-CE5374C4509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TW" sz="2400" dirty="0">
                <a:solidFill>
                  <a:schemeClr val="bg1"/>
                </a:solidFill>
              </a:rPr>
              <a:t>Leo</a:t>
            </a:r>
          </a:p>
          <a:p>
            <a:r>
              <a:rPr lang="en-US" altLang="zh-TW" sz="2400" dirty="0">
                <a:solidFill>
                  <a:schemeClr val="bg1"/>
                </a:solidFill>
              </a:rPr>
              <a:t>Dora</a:t>
            </a:r>
          </a:p>
          <a:p>
            <a:r>
              <a:rPr lang="en-US" altLang="zh-TW" sz="2400" dirty="0">
                <a:solidFill>
                  <a:schemeClr val="bg1"/>
                </a:solidFill>
              </a:rPr>
              <a:t>Iven</a:t>
            </a:r>
            <a:endParaRPr lang="zh-TW" altLang="zh-TW" sz="2400" dirty="0">
              <a:solidFill>
                <a:schemeClr val="bg1"/>
              </a:solidFill>
            </a:endParaRPr>
          </a:p>
          <a:p>
            <a:endParaRPr lang="zh-TW" altLang="en-US" dirty="0"/>
          </a:p>
        </p:txBody>
      </p:sp>
      <p:sp>
        <p:nvSpPr>
          <p:cNvPr id="11" name="內容佔位符 3">
            <a:extLst>
              <a:ext uri="{FF2B5EF4-FFF2-40B4-BE49-F238E27FC236}">
                <a16:creationId xmlns:a16="http://schemas.microsoft.com/office/drawing/2014/main" id="{32D08D55-BB12-4CC1-A54D-4D87F80D2559}"/>
              </a:ext>
            </a:extLst>
          </p:cNvPr>
          <p:cNvSpPr txBox="1">
            <a:spLocks/>
          </p:cNvSpPr>
          <p:nvPr/>
        </p:nvSpPr>
        <p:spPr>
          <a:xfrm>
            <a:off x="782871" y="2269623"/>
            <a:ext cx="5088824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Char char="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686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9728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846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718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29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062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Clr>
                <a:schemeClr val="accent1">
                  <a:lumMod val="50000"/>
                </a:schemeClr>
              </a:buClr>
            </a:pPr>
            <a:endParaRPr lang="zh-TW" sz="2800" dirty="0">
              <a:solidFill>
                <a:schemeClr val="accent1">
                  <a:lumMod val="50000"/>
                </a:schemeClr>
              </a:solidFill>
            </a:endParaRPr>
          </a:p>
          <a:p>
            <a:pPr>
              <a:lnSpc>
                <a:spcPct val="100000"/>
              </a:lnSpc>
            </a:pPr>
            <a:endParaRPr lang="zh-TW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內容佔位符 6">
            <a:extLst>
              <a:ext uri="{FF2B5EF4-FFF2-40B4-BE49-F238E27FC236}">
                <a16:creationId xmlns:a16="http://schemas.microsoft.com/office/drawing/2014/main" id="{461B05C8-EA7D-4413-AE71-7F04D2BC3BF9}"/>
              </a:ext>
            </a:extLst>
          </p:cNvPr>
          <p:cNvSpPr txBox="1">
            <a:spLocks/>
          </p:cNvSpPr>
          <p:nvPr/>
        </p:nvSpPr>
        <p:spPr>
          <a:xfrm>
            <a:off x="6654566" y="2268988"/>
            <a:ext cx="4754562" cy="42068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zh-TW"/>
            </a:defPPr>
            <a:lvl1pPr marL="182880" indent="-182880" defTabSz="914400">
              <a:lnSpc>
                <a:spcPct val="210000"/>
              </a:lnSpc>
              <a:spcBef>
                <a:spcPts val="1200"/>
              </a:spcBef>
              <a:spcAft>
                <a:spcPts val="200"/>
              </a:spcAft>
              <a:buClr>
                <a:schemeClr val="accent1">
                  <a:lumMod val="50000"/>
                </a:schemeClr>
              </a:buClr>
              <a:buFont typeface="Wingdings" pitchFamily="2" charset="2"/>
              <a:buChar char=""/>
              <a:defRPr sz="2000" b="1">
                <a:solidFill>
                  <a:schemeClr val="accent1">
                    <a:lumMod val="50000"/>
                  </a:schemeClr>
                </a:solidFill>
              </a:defRPr>
            </a:lvl1pPr>
            <a:lvl2pPr marL="4114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2000"/>
            </a:lvl2pPr>
            <a:lvl3pPr marL="6400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</a:lvl3pPr>
            <a:lvl4pPr marL="8686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4pPr>
            <a:lvl5pPr marL="1097280" indent="-18288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5pPr>
            <a:lvl6pPr marL="12846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6pPr>
            <a:lvl7pPr marL="14718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7pPr>
            <a:lvl8pPr marL="16290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8pPr>
            <a:lvl9pPr marL="1806200" indent="-228600" defTabSz="914400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Char char=""/>
              <a:defRPr sz="1600"/>
            </a:lvl9pPr>
          </a:lstStyle>
          <a:p>
            <a:pPr>
              <a:lnSpc>
                <a:spcPct val="100000"/>
              </a:lnSpc>
            </a:pPr>
            <a:endParaRPr lang="zh-TW" sz="2800" dirty="0"/>
          </a:p>
        </p:txBody>
      </p:sp>
    </p:spTree>
    <p:extLst>
      <p:ext uri="{BB962C8B-B14F-4D97-AF65-F5344CB8AC3E}">
        <p14:creationId xmlns:p14="http://schemas.microsoft.com/office/powerpoint/2010/main" val="51385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至理名言">
  <a:themeElements>
    <a:clrScheme name="至理名言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至理名言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至理名言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辦公室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辦公室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44de28d-3444-4edd-9d93-f2799d6ab043" xsi:nil="true"/>
    <lcf76f155ced4ddcb4097134ff3c332f xmlns="5870a100-8856-4b37-b9ef-5fc3237f2854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9EB483892F2030419980BC5B99EA1DC5" ma:contentTypeVersion="9" ma:contentTypeDescription="建立新的文件。" ma:contentTypeScope="" ma:versionID="35d2c33a3f87be8e7255e94baefea24d">
  <xsd:schema xmlns:xsd="http://www.w3.org/2001/XMLSchema" xmlns:xs="http://www.w3.org/2001/XMLSchema" xmlns:p="http://schemas.microsoft.com/office/2006/metadata/properties" xmlns:ns2="5870a100-8856-4b37-b9ef-5fc3237f2854" xmlns:ns3="744de28d-3444-4edd-9d93-f2799d6ab043" targetNamespace="http://schemas.microsoft.com/office/2006/metadata/properties" ma:root="true" ma:fieldsID="fea7245bbca7ac2a3bd8caa41741bd93" ns2:_="" ns3:_="">
    <xsd:import namespace="5870a100-8856-4b37-b9ef-5fc3237f2854"/>
    <xsd:import namespace="744de28d-3444-4edd-9d93-f2799d6ab04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70a100-8856-4b37-b9ef-5fc3237f285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影像標籤" ma:readOnly="false" ma:fieldId="{5cf76f15-5ced-4ddc-b409-7134ff3c332f}" ma:taxonomyMulti="true" ma:sspId="76efec58-218f-40bf-8842-333c855203a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4de28d-3444-4edd-9d93-f2799d6ab043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d928a590-bd95-4cc7-a1a4-f0a00d7b8bd8}" ma:internalName="TaxCatchAll" ma:showField="CatchAllData" ma:web="744de28d-3444-4edd-9d93-f2799d6ab04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47DAF20-359E-4DE1-A7C6-BC6EEDB438DD}">
  <ds:schemaRefs>
    <ds:schemaRef ds:uri="http://schemas.microsoft.com/office/infopath/2007/PartnerControls"/>
    <ds:schemaRef ds:uri="77e75463-0609-43b1-9861-fe0c92935952"/>
    <ds:schemaRef ds:uri="http://purl.org/dc/elements/1.1/"/>
    <ds:schemaRef ds:uri="http://purl.org/dc/terms/"/>
    <ds:schemaRef ds:uri="http://www.w3.org/XML/1998/namespace"/>
    <ds:schemaRef ds:uri="http://schemas.openxmlformats.org/package/2006/metadata/core-properties"/>
    <ds:schemaRef ds:uri="59c1bcad-7098-423b-871d-6eb77e919c74"/>
    <ds:schemaRef ds:uri="http://schemas.microsoft.com/office/2006/documentManagement/types"/>
    <ds:schemaRef ds:uri="http://schemas.microsoft.com/sharepoint/v3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2138F306-0158-40D4-97AF-2102FC5F285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2025E5-C39E-4AE6-B402-DDEB4D8B9ADF}"/>
</file>

<file path=docProps/app.xml><?xml version="1.0" encoding="utf-8"?>
<Properties xmlns="http://schemas.openxmlformats.org/officeDocument/2006/extended-properties" xmlns:vt="http://schemas.openxmlformats.org/officeDocument/2006/docPropsVTypes">
  <Template>至理名言</Template>
  <TotalTime>0</TotalTime>
  <Words>48</Words>
  <Application>Microsoft Office PowerPoint</Application>
  <PresentationFormat>寬螢幕</PresentationFormat>
  <Paragraphs>20</Paragraphs>
  <Slides>6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Calibri</vt:lpstr>
      <vt:lpstr>Century Gothic</vt:lpstr>
      <vt:lpstr>Wingdings</vt:lpstr>
      <vt:lpstr>Wingdings 2</vt:lpstr>
      <vt:lpstr>至理名言</vt:lpstr>
      <vt:lpstr>飲料</vt:lpstr>
      <vt:lpstr>珍珠奶茶</vt:lpstr>
      <vt:lpstr>金萱青茶</vt:lpstr>
      <vt:lpstr>抹茶拿鐵</vt:lpstr>
      <vt:lpstr>品項</vt:lpstr>
      <vt:lpstr>工作人員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2019-01-11T00:01:32Z</dcterms:created>
  <dcterms:modified xsi:type="dcterms:W3CDTF">2022-06-08T09:01:32Z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0x0101009EB483892F2030419980BC5B99EA1DC5</vt:lpwstr>
  </property>
</Properties>
</file>

<file path=docProps/thumbnail.jpeg>
</file>